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fb26acaba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fb26acaba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fb26acab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fb26acab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fb26acaba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fb26acaba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fb26acaba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fb26acaba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6.gif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Musical Cubes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Three Sided Die”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 Doggart, Owen Krause, Matthew Sweeney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749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Design and fabricate a cube that connects to a </a:t>
            </a:r>
            <a:r>
              <a:rPr lang="en"/>
              <a:t>computer</a:t>
            </a:r>
            <a:r>
              <a:rPr lang="en"/>
              <a:t> and based on the side it lands on when rolled commands a musical result.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9900" y="1"/>
            <a:ext cx="1144100" cy="114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8850" y="2183925"/>
            <a:ext cx="3429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749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 Plan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Develop and </a:t>
            </a:r>
            <a:r>
              <a:rPr lang="en"/>
              <a:t>understanding</a:t>
            </a:r>
            <a:r>
              <a:rPr lang="en"/>
              <a:t> of requirements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Select components and design cube around them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Fabricate cube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Evaluate cube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Prototype design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9900" y="1"/>
            <a:ext cx="1144100" cy="114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" y="2981313"/>
            <a:ext cx="8763000" cy="21621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/>
          <p:nvPr/>
        </p:nvSpPr>
        <p:spPr>
          <a:xfrm>
            <a:off x="3500698" y="3218850"/>
            <a:ext cx="927900" cy="450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" name="Google Shape;73;p15"/>
          <p:cNvCxnSpPr/>
          <p:nvPr/>
        </p:nvCxnSpPr>
        <p:spPr>
          <a:xfrm rot="10800000">
            <a:off x="2495075" y="2048400"/>
            <a:ext cx="2246100" cy="24300"/>
          </a:xfrm>
          <a:prstGeom prst="straightConnector1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" name="Google Shape;74;p15"/>
          <p:cNvSpPr txBox="1"/>
          <p:nvPr/>
        </p:nvSpPr>
        <p:spPr>
          <a:xfrm>
            <a:off x="4775266" y="1862615"/>
            <a:ext cx="350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programming phase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761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Made a second cube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board can now slide in and out of the cube for easy access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Decided that we will code to the cubes to be a midi device so that editing midi files will be easier.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Found multiple video describing how to set up an arduino device as a midi device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9900" y="1"/>
            <a:ext cx="1144100" cy="114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849" y="3200775"/>
            <a:ext cx="1038517" cy="184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98148" y="2978250"/>
            <a:ext cx="2042901" cy="195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36727" y="3033245"/>
            <a:ext cx="2094800" cy="1846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765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Transmitting data over bluetooth from the cube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Setting up the microcontroller as a midi device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Figuring out how to take the </a:t>
            </a:r>
            <a:r>
              <a:rPr lang="en"/>
              <a:t>acceleration data and make it control an aspect of a midi file.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Bluetooth low energy is extremely finicky, making testing fairly difficult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9900" y="1"/>
            <a:ext cx="1144100" cy="11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